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02" y="-816"/>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30/8/2023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5088"/>
            <a:ext cx="10753725" cy="15060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30/8/2023</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10196" y="4392910"/>
            <a:ext cx="9145016" cy="1754326"/>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“D. SOURIS KAI SIA ANONYMOS VIOTECHNIKI KAI EMPORIKI ETAIREIA PARAGOGIS KAI EMPORIAS CHROSTIKON KAI SYNAFON EIDON” based in </a:t>
            </a:r>
            <a:r>
              <a:rPr lang="en-US" sz="1200" dirty="0" err="1">
                <a:solidFill>
                  <a:srgbClr val="002060"/>
                </a:solidFill>
                <a:latin typeface="Verdana" pitchFamily="34" charset="0"/>
                <a:ea typeface="Verdana" pitchFamily="34" charset="0"/>
                <a:cs typeface="Verdana" pitchFamily="34" charset="0"/>
              </a:rPr>
              <a:t>Attiki</a:t>
            </a:r>
            <a:r>
              <a:rPr lang="en-US" sz="1200" dirty="0">
                <a:solidFill>
                  <a:srgbClr val="002060"/>
                </a:solidFill>
                <a:latin typeface="Verdana" pitchFamily="34" charset="0"/>
                <a:ea typeface="Verdana" pitchFamily="34" charset="0"/>
                <a:cs typeface="Verdana" pitchFamily="34" charset="0"/>
              </a:rPr>
              <a:t> 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 191.785,59 € out of which 111.038,95 € is public expenditure. The Action is co-financed by Greece and the European Union - European Regional Development Fund.</a:t>
            </a:r>
          </a:p>
        </p:txBody>
      </p:sp>
      <p:sp>
        <p:nvSpPr>
          <p:cNvPr id="6" name="5 - TextBox"/>
          <p:cNvSpPr txBox="1"/>
          <p:nvPr/>
        </p:nvSpPr>
        <p:spPr>
          <a:xfrm>
            <a:off x="810196" y="6337126"/>
            <a:ext cx="9217024" cy="5317994"/>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Means of transportation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Laboratory Equipment for Quality Control </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Supply - transport - installation of equipment to improve the energy efficiency of building infrastructure</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ICT Equipment &amp; Specialized Software</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Other Equipment</a:t>
            </a:r>
          </a:p>
          <a:p>
            <a:pPr>
              <a:lnSpc>
                <a:spcPct val="150000"/>
              </a:lnSpc>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of jobs</a:t>
            </a: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247</Words>
  <Application>Microsoft Office PowerPoint</Application>
  <PresentationFormat>Προσαρμογή</PresentationFormat>
  <Paragraphs>22</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Verdana</vt:lpstr>
      <vt:lpstr>Wingdings</vt:lpstr>
      <vt:lpstr>Θέμα του Office</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Technical Department - Aegis SK</cp:lastModifiedBy>
  <cp:revision>52</cp:revision>
  <dcterms:created xsi:type="dcterms:W3CDTF">2018-02-13T12:16:57Z</dcterms:created>
  <dcterms:modified xsi:type="dcterms:W3CDTF">2023-08-30T08:48:44Z</dcterms:modified>
</cp:coreProperties>
</file>